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6" r:id="rId2"/>
    <p:sldId id="277" r:id="rId3"/>
    <p:sldId id="278" r:id="rId4"/>
    <p:sldId id="279" r:id="rId5"/>
    <p:sldId id="280" r:id="rId6"/>
    <p:sldId id="287" r:id="rId7"/>
    <p:sldId id="288" r:id="rId8"/>
    <p:sldId id="289" r:id="rId9"/>
    <p:sldId id="292" r:id="rId10"/>
    <p:sldId id="272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863C-A7E5-466C-B726-923C655C0986}" type="datetimeFigureOut">
              <a:rPr lang="tr-TR" smtClean="0"/>
              <a:pPr/>
              <a:t>22.12.2018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56B3-8F1E-4A29-8237-7B30C6A77D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863C-A7E5-466C-B726-923C655C0986}" type="datetimeFigureOut">
              <a:rPr lang="tr-TR" smtClean="0"/>
              <a:pPr/>
              <a:t>22.12.2018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56B3-8F1E-4A29-8237-7B30C6A77D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863C-A7E5-466C-B726-923C655C0986}" type="datetimeFigureOut">
              <a:rPr lang="tr-TR" smtClean="0"/>
              <a:pPr/>
              <a:t>22.12.2018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56B3-8F1E-4A29-8237-7B30C6A77D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863C-A7E5-466C-B726-923C655C0986}" type="datetimeFigureOut">
              <a:rPr lang="tr-TR" smtClean="0"/>
              <a:pPr/>
              <a:t>22.12.2018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56B3-8F1E-4A29-8237-7B30C6A77D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863C-A7E5-466C-B726-923C655C0986}" type="datetimeFigureOut">
              <a:rPr lang="tr-TR" smtClean="0"/>
              <a:pPr/>
              <a:t>22.12.2018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56B3-8F1E-4A29-8237-7B30C6A77D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863C-A7E5-466C-B726-923C655C0986}" type="datetimeFigureOut">
              <a:rPr lang="tr-TR" smtClean="0"/>
              <a:pPr/>
              <a:t>22.12.2018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56B3-8F1E-4A29-8237-7B30C6A77D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863C-A7E5-466C-B726-923C655C0986}" type="datetimeFigureOut">
              <a:rPr lang="tr-TR" smtClean="0"/>
              <a:pPr/>
              <a:t>22.12.2018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56B3-8F1E-4A29-8237-7B30C6A77D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863C-A7E5-466C-B726-923C655C0986}" type="datetimeFigureOut">
              <a:rPr lang="tr-TR" smtClean="0"/>
              <a:pPr/>
              <a:t>22.12.2018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56B3-8F1E-4A29-8237-7B30C6A77D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863C-A7E5-466C-B726-923C655C0986}" type="datetimeFigureOut">
              <a:rPr lang="tr-TR" smtClean="0"/>
              <a:pPr/>
              <a:t>22.12.2018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56B3-8F1E-4A29-8237-7B30C6A77D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863C-A7E5-466C-B726-923C655C0986}" type="datetimeFigureOut">
              <a:rPr lang="tr-TR" smtClean="0"/>
              <a:pPr/>
              <a:t>22.12.2018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56B3-8F1E-4A29-8237-7B30C6A77D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863C-A7E5-466C-B726-923C655C0986}" type="datetimeFigureOut">
              <a:rPr lang="tr-TR" smtClean="0"/>
              <a:pPr/>
              <a:t>22.12.2018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4056B3-8F1E-4A29-8237-7B30C6A77DD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l="25000" t="30000" r="25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CE863C-A7E5-466C-B726-923C655C0986}" type="datetimeFigureOut">
              <a:rPr lang="tr-TR" smtClean="0"/>
              <a:pPr/>
              <a:t>22.12.2018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4056B3-8F1E-4A29-8237-7B30C6A77DD4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konyahafiziho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92088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sz="4400" dirty="0" smtClean="0">
                <a:solidFill>
                  <a:schemeClr val="accent1">
                    <a:lumMod val="75000"/>
                  </a:schemeClr>
                </a:solidFill>
              </a:rPr>
              <a:t>HAFIZİHO BAŞVURU SİSTEMİ</a:t>
            </a:r>
            <a:br>
              <a:rPr lang="tr-T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sz="4400" dirty="0" err="1" smtClean="0">
                <a:solidFill>
                  <a:schemeClr val="accent1">
                    <a:lumMod val="75000"/>
                  </a:schemeClr>
                </a:solidFill>
              </a:rPr>
              <a:t>hafiziho</a:t>
            </a:r>
            <a:r>
              <a:rPr lang="tr-TR" sz="4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tr-TR" sz="4400" dirty="0" err="1" smtClean="0">
                <a:solidFill>
                  <a:schemeClr val="accent1">
                    <a:lumMod val="75000"/>
                  </a:schemeClr>
                </a:solidFill>
              </a:rPr>
              <a:t>meb</a:t>
            </a:r>
            <a:r>
              <a:rPr lang="tr-TR" sz="4400" dirty="0" smtClean="0">
                <a:solidFill>
                  <a:schemeClr val="accent1">
                    <a:lumMod val="75000"/>
                  </a:schemeClr>
                </a:solidFill>
              </a:rPr>
              <a:t>.gov.tr</a:t>
            </a:r>
            <a:endParaRPr lang="tr-T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572" b="4607"/>
          <a:stretch>
            <a:fillRect/>
          </a:stretch>
        </p:blipFill>
        <p:spPr bwMode="auto">
          <a:xfrm>
            <a:off x="539750" y="1988840"/>
            <a:ext cx="82296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51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smtClean="0">
                <a:latin typeface="+mj-lt"/>
              </a:rPr>
              <a:t>YENİ DÖNEM OKUL VE PROJE SORUMLUSU BAŞVURU KAYITLARI 02 OCAK 2019 TARİHİNDE BAŞLAYACAKTIR.</a:t>
            </a:r>
          </a:p>
          <a:p>
            <a:pPr marL="0" indent="0" algn="ctr">
              <a:buNone/>
            </a:pPr>
            <a:r>
              <a:rPr lang="tr-TR" sz="4400" dirty="0" smtClean="0">
                <a:solidFill>
                  <a:srgbClr val="00B050"/>
                </a:solidFill>
                <a:hlinkClick r:id="rId2"/>
              </a:rPr>
              <a:t>konyahafiziho@gmail.com</a:t>
            </a:r>
            <a:endParaRPr lang="tr-TR" sz="44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tr-TR" sz="4400" dirty="0" err="1" smtClean="0">
                <a:solidFill>
                  <a:srgbClr val="00B050"/>
                </a:solidFill>
              </a:rPr>
              <a:t>hafiziho</a:t>
            </a:r>
            <a:r>
              <a:rPr lang="tr-TR" sz="4400" dirty="0" smtClean="0">
                <a:solidFill>
                  <a:srgbClr val="00B050"/>
                </a:solidFill>
              </a:rPr>
              <a:t>.</a:t>
            </a:r>
            <a:r>
              <a:rPr lang="tr-TR" sz="4400" dirty="0" err="1" smtClean="0">
                <a:solidFill>
                  <a:srgbClr val="00B050"/>
                </a:solidFill>
              </a:rPr>
              <a:t>meb</a:t>
            </a:r>
            <a:r>
              <a:rPr lang="tr-TR" sz="4400" dirty="0" smtClean="0">
                <a:solidFill>
                  <a:srgbClr val="00B050"/>
                </a:solidFill>
              </a:rPr>
              <a:t>.gov.tr </a:t>
            </a:r>
            <a:endParaRPr lang="tr-TR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3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920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BAŞVURU SİSTEMİ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372" t="36565" r="12504" b="48183"/>
          <a:stretch>
            <a:fillRect/>
          </a:stretch>
        </p:blipFill>
        <p:spPr bwMode="auto">
          <a:xfrm>
            <a:off x="194434" y="1772816"/>
            <a:ext cx="894956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ağ Ok"/>
          <p:cNvSpPr/>
          <p:nvPr/>
        </p:nvSpPr>
        <p:spPr>
          <a:xfrm rot="19741027">
            <a:off x="6439390" y="2507773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827584" y="342900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SİSTEME GİRİLDİKTEN SONRA </a:t>
            </a:r>
            <a:r>
              <a:rPr lang="tr-TR" sz="2800" b="1" dirty="0" smtClean="0">
                <a:solidFill>
                  <a:srgbClr val="002060"/>
                </a:solidFill>
              </a:rPr>
              <a:t>“GİRİŞ/KAYIT”</a:t>
            </a:r>
            <a:r>
              <a:rPr lang="tr-TR" sz="2800" b="1" dirty="0" smtClean="0">
                <a:solidFill>
                  <a:srgbClr val="FF0000"/>
                </a:solidFill>
              </a:rPr>
              <a:t> BUTONUNA TIKLAYINIZ.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1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920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BAŞVURU SİSTEMİ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684" b="6559"/>
          <a:stretch>
            <a:fillRect/>
          </a:stretch>
        </p:blipFill>
        <p:spPr bwMode="auto">
          <a:xfrm>
            <a:off x="459426" y="1916832"/>
            <a:ext cx="822514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827584" y="2348880"/>
            <a:ext cx="7632848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“Okul/Proje Sorumlusu Yeni Kayıt” butonuna tıklayınız.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5" name="4 Sağ Ok"/>
          <p:cNvSpPr/>
          <p:nvPr/>
        </p:nvSpPr>
        <p:spPr>
          <a:xfrm rot="8721873">
            <a:off x="4256318" y="3303340"/>
            <a:ext cx="996115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5220072" y="4293096"/>
            <a:ext cx="64807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800" dirty="0" smtClean="0"/>
              <a:t>.</a:t>
            </a:r>
            <a:endParaRPr lang="tr-TR" sz="800" dirty="0"/>
          </a:p>
        </p:txBody>
      </p:sp>
    </p:spTree>
    <p:extLst>
      <p:ext uri="{BB962C8B-B14F-4D97-AF65-F5344CB8AC3E}">
        <p14:creationId xmlns="" xmlns:p14="http://schemas.microsoft.com/office/powerpoint/2010/main" val="26851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04" b="6910"/>
          <a:stretch>
            <a:fillRect/>
          </a:stretch>
        </p:blipFill>
        <p:spPr bwMode="auto">
          <a:xfrm>
            <a:off x="668373" y="2132856"/>
            <a:ext cx="780725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920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BAŞVURU SİSTEMİ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827584" y="2348880"/>
            <a:ext cx="7632848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“OKUL BİLGİLERİ” bölümünden okulunuza ait bilgileri doldurunuz.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5" name="4 Sağ Ok"/>
          <p:cNvSpPr/>
          <p:nvPr/>
        </p:nvSpPr>
        <p:spPr>
          <a:xfrm rot="8721873">
            <a:off x="4143204" y="3338609"/>
            <a:ext cx="1120225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851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910"/>
          <a:stretch>
            <a:fillRect/>
          </a:stretch>
        </p:blipFill>
        <p:spPr bwMode="auto">
          <a:xfrm>
            <a:off x="668373" y="1935163"/>
            <a:ext cx="7807254" cy="40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920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BAŞVURU SİSTEMİ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755576" y="1988840"/>
            <a:ext cx="7632848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“PROJE SORUMLUSU” bölümünden başvuru işlemlerini yapacak sorumlu idareci/öğretmene ait bilgileri doldurunuz.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5" name="4 Sağ Ok"/>
          <p:cNvSpPr/>
          <p:nvPr/>
        </p:nvSpPr>
        <p:spPr>
          <a:xfrm rot="2521243">
            <a:off x="4256318" y="3303340"/>
            <a:ext cx="996115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851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920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ÖĞRENCİ KAYDI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372" t="36565" r="12504" b="48183"/>
          <a:stretch>
            <a:fillRect/>
          </a:stretch>
        </p:blipFill>
        <p:spPr bwMode="auto">
          <a:xfrm>
            <a:off x="194434" y="1772816"/>
            <a:ext cx="894956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ağ Ok"/>
          <p:cNvSpPr/>
          <p:nvPr/>
        </p:nvSpPr>
        <p:spPr>
          <a:xfrm rot="19741027">
            <a:off x="6439390" y="2507773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827584" y="342900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BAŞVURUNUZ ONAYLANDIKTAN SONRA </a:t>
            </a:r>
            <a:r>
              <a:rPr lang="tr-TR" sz="2800" b="1" dirty="0" smtClean="0">
                <a:solidFill>
                  <a:srgbClr val="002060"/>
                </a:solidFill>
              </a:rPr>
              <a:t>“GİRİŞ/KAYIT”</a:t>
            </a:r>
            <a:r>
              <a:rPr lang="tr-TR" sz="2800" b="1" dirty="0" smtClean="0">
                <a:solidFill>
                  <a:srgbClr val="FF0000"/>
                </a:solidFill>
              </a:rPr>
              <a:t> BUTONUNA TIKLAYINIZ.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1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185" t="42235" r="11262" b="18393"/>
          <a:stretch>
            <a:fillRect/>
          </a:stretch>
        </p:blipFill>
        <p:spPr bwMode="auto">
          <a:xfrm>
            <a:off x="899592" y="3356992"/>
            <a:ext cx="747083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920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ÖĞRENCİ KAYDI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827584" y="1772816"/>
            <a:ext cx="7632848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Kullanıcı adı olarak Proje sorumlusunun kimlik numarası ile başvuru sırasında belirlediğiniz şifreyi kullanınız.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5" name="4 Sağ Ok"/>
          <p:cNvSpPr/>
          <p:nvPr/>
        </p:nvSpPr>
        <p:spPr>
          <a:xfrm rot="2855349">
            <a:off x="4386817" y="3629472"/>
            <a:ext cx="1236406" cy="482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851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263" t="34033" r="11262" b="13472"/>
          <a:stretch>
            <a:fillRect/>
          </a:stretch>
        </p:blipFill>
        <p:spPr bwMode="auto">
          <a:xfrm>
            <a:off x="683568" y="3212976"/>
            <a:ext cx="7920880" cy="301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920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ÖĞRENCİ KAYDI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899592" y="2636912"/>
            <a:ext cx="7632848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“İdari İşlemler” bölümünü tıklayınız.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5" name="4 Sağ Ok"/>
          <p:cNvSpPr/>
          <p:nvPr/>
        </p:nvSpPr>
        <p:spPr>
          <a:xfrm rot="8291389">
            <a:off x="1639783" y="3562838"/>
            <a:ext cx="1670950" cy="482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851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ÖĞRENCİ KAYDI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07473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105</Words>
  <Application>Microsoft Office PowerPoint</Application>
  <PresentationFormat>Ekran Gösterisi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Akış</vt:lpstr>
      <vt:lpstr> HAFIZİHO BAŞVURU SİSTEMİ hafiziho.meb.gov.tr</vt:lpstr>
      <vt:lpstr>BAŞVURU SİSTEMİ</vt:lpstr>
      <vt:lpstr>BAŞVURU SİSTEMİ</vt:lpstr>
      <vt:lpstr>BAŞVURU SİSTEMİ</vt:lpstr>
      <vt:lpstr>BAŞVURU SİSTEMİ</vt:lpstr>
      <vt:lpstr>ÖĞRENCİ KAYDI</vt:lpstr>
      <vt:lpstr>ÖĞRENCİ KAYDI</vt:lpstr>
      <vt:lpstr>ÖĞRENCİ KAYDI</vt:lpstr>
      <vt:lpstr>ÖĞRENCİ KAYDI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Harun Ziya</dc:creator>
  <cp:lastModifiedBy>fatih güneş</cp:lastModifiedBy>
  <cp:revision>40</cp:revision>
  <dcterms:created xsi:type="dcterms:W3CDTF">2015-12-21T10:20:24Z</dcterms:created>
  <dcterms:modified xsi:type="dcterms:W3CDTF">2018-12-21T22:15:58Z</dcterms:modified>
</cp:coreProperties>
</file>